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9" r:id="rId3"/>
    <p:sldId id="257" r:id="rId4"/>
    <p:sldId id="293" r:id="rId5"/>
    <p:sldId id="260" r:id="rId6"/>
    <p:sldId id="276" r:id="rId7"/>
    <p:sldId id="277" r:id="rId8"/>
    <p:sldId id="278" r:id="rId9"/>
    <p:sldId id="300" r:id="rId10"/>
    <p:sldId id="301" r:id="rId11"/>
    <p:sldId id="273" r:id="rId12"/>
    <p:sldId id="27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4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6962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Best Practices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600200"/>
          </a:xfrm>
        </p:spPr>
        <p:txBody>
          <a:bodyPr>
            <a:noAutofit/>
          </a:bodyPr>
          <a:lstStyle/>
          <a:p>
            <a:pPr lvl="0"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Use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tools available to you for quicker and easier A/B testing.</a:t>
            </a:r>
          </a:p>
          <a:p>
            <a:pPr lvl="0"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Test early and test often for the best results.</a:t>
            </a:r>
          </a:p>
          <a:p>
            <a:pPr lvl="0"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Only test one variable at a time for best results. 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1905000"/>
            <a:ext cx="7620000" cy="3810000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Conclusion</a:t>
            </a:r>
          </a:p>
          <a:p>
            <a:pPr algn="l"/>
            <a:endParaRPr lang="en-IN" sz="2800" b="1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Split testing all your emails can help you find out quickly what your audience responds to and increase email marketing conversions.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Thank You</a:t>
            </a:r>
            <a:endParaRPr lang="en-US" sz="6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12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133600"/>
          </a:xfrm>
        </p:spPr>
        <p:txBody>
          <a:bodyPr>
            <a:noAutofit/>
          </a:bodyPr>
          <a:lstStyle/>
          <a:p>
            <a:pPr marL="0" lvl="1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. How to use Split Testing/AB testing to create results? 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981200"/>
            <a:ext cx="7162800" cy="3886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It’s vital</a:t>
            </a:r>
          </a:p>
          <a:p>
            <a:pPr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to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run A/B tests when trying out new techniques or formats for your email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campaigns. </a:t>
            </a:r>
          </a:p>
          <a:p>
            <a:pPr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ea typeface="Arial Unicode MS" pitchFamily="34" charset="-128"/>
                <a:cs typeface="Arial Unicode MS" pitchFamily="34" charset="-128"/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ea typeface="Arial Unicode MS" pitchFamily="34" charset="-128"/>
                <a:cs typeface="Arial Unicode MS" pitchFamily="34" charset="-128"/>
              </a:rPr>
              <a:t>Lets find out how to use it for better results.</a:t>
            </a:r>
            <a:endParaRPr lang="en-IN" sz="2800" b="1" dirty="0">
              <a:solidFill>
                <a:schemeClr val="accent5">
                  <a:lumMod val="50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1"/>
            <a:r>
              <a:rPr lang="en-IN" sz="3600" b="1" dirty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Decide What You’ll Test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429000"/>
            <a:ext cx="7620000" cy="1524000"/>
          </a:xfrm>
        </p:spPr>
        <p:txBody>
          <a:bodyPr>
            <a:noAutofit/>
          </a:bodyPr>
          <a:lstStyle/>
          <a:p>
            <a:pPr lvl="0"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Things you might consider testing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include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Call to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action, Subject line, Testimonials, The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layout of the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message, Personalization, Body text, Headline, Closing text, Images or anything else.</a:t>
            </a:r>
            <a:endParaRPr lang="en-IN" sz="2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 algn="l"/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153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Test Your Whole List, Or Just Part?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33400" y="3505200"/>
            <a:ext cx="7620000" cy="1981200"/>
          </a:xfrm>
        </p:spPr>
        <p:txBody>
          <a:bodyPr>
            <a:normAutofit/>
          </a:bodyPr>
          <a:lstStyle/>
          <a:p>
            <a:pPr algn="l" fontAlgn="base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larger your test sample, the more accurate your results will be. Make sure that the split is done randomly, too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001000" cy="990600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What Does Success Mean?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581400"/>
            <a:ext cx="7772400" cy="1600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Before you send out your email versions, it’s important to decide what you’ll be testing for and what you consider success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6962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Tools For Testing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600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Most email campaign software has built-in tools for A/B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testing else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 can set one up manually.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Analyze the Results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There are a few different categories of results you’ll want to look at:</a:t>
            </a:r>
          </a:p>
          <a:p>
            <a:pPr lvl="0"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open rate</a:t>
            </a:r>
          </a:p>
          <a:p>
            <a:pPr lvl="0"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click-through rate</a:t>
            </a:r>
          </a:p>
          <a:p>
            <a:pPr lvl="0"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conversion rate once they’re on your website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6962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Best Practices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600200"/>
          </a:xfrm>
        </p:spPr>
        <p:txBody>
          <a:bodyPr>
            <a:noAutofit/>
          </a:bodyPr>
          <a:lstStyle/>
          <a:p>
            <a:pPr lvl="0"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Always test simultaneously to reduce the chance your results will be skewed by time-based factors.</a:t>
            </a:r>
          </a:p>
          <a:p>
            <a:pPr lvl="0"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Test as large a sample as you can for more accurate results.</a:t>
            </a:r>
          </a:p>
          <a:p>
            <a:pPr lvl="0"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Listen the empirical data collected, not your gut instinct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</TotalTime>
  <Words>269</Words>
  <Application>Microsoft Office PowerPoint</Application>
  <PresentationFormat>On-screen Show (4:3)</PresentationFormat>
  <Paragraphs>30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Video 12</vt:lpstr>
      <vt:lpstr>Slide 3</vt:lpstr>
      <vt:lpstr>Decide What You’ll Test</vt:lpstr>
      <vt:lpstr>Test Your Whole List, Or Just Part?</vt:lpstr>
      <vt:lpstr>What Does Success Mean?</vt:lpstr>
      <vt:lpstr>Tools For Testing</vt:lpstr>
      <vt:lpstr>Analyze the Results</vt:lpstr>
      <vt:lpstr>Best Practices</vt:lpstr>
      <vt:lpstr>Best Practices</vt:lpstr>
      <vt:lpstr>Slide 11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94</cp:revision>
  <dcterms:created xsi:type="dcterms:W3CDTF">2006-08-16T00:00:00Z</dcterms:created>
  <dcterms:modified xsi:type="dcterms:W3CDTF">2016-10-23T09:36:20Z</dcterms:modified>
</cp:coreProperties>
</file>